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135"/>
    <a:srgbClr val="1C0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282B-4802-496B-A0C4-2F1F1612FA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736778"/>
      </p:ext>
    </p:extLst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72593-2D4D-4307-A923-3F05966069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174821"/>
      </p:ext>
    </p:extLst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A325-6FCD-48A3-ADE7-B816E8D425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747558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ker.com/cliparts/3/0/3/8/1194986541442028018e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772400" cy="129614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40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Měření času </a:t>
            </a:r>
            <a:endParaRPr lang="cs-CZ" sz="5400" b="1" dirty="0">
              <a:solidFill>
                <a:srgbClr val="0401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152128"/>
          </a:xfrm>
        </p:spPr>
        <p:txBody>
          <a:bodyPr/>
          <a:lstStyle/>
          <a:p>
            <a:r>
              <a:rPr lang="cs-CZ" sz="2000" dirty="0" smtClean="0">
                <a:solidFill>
                  <a:srgbClr val="040131"/>
                </a:solidFill>
              </a:rPr>
              <a:t>Autor: Mgr. Eliška Vokáčová</a:t>
            </a:r>
          </a:p>
          <a:p>
            <a:r>
              <a:rPr lang="cs-CZ" sz="2000" dirty="0" smtClean="0">
                <a:solidFill>
                  <a:srgbClr val="040131"/>
                </a:solidFill>
              </a:rPr>
              <a:t>Gymnázium K. V. Raise, Hlinsko, Adámkova 55</a:t>
            </a:r>
          </a:p>
          <a:p>
            <a:r>
              <a:rPr lang="cs-CZ" sz="2000" dirty="0" smtClean="0">
                <a:solidFill>
                  <a:srgbClr val="040131"/>
                </a:solidFill>
              </a:rPr>
              <a:t>2013, únor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62" y="4218078"/>
            <a:ext cx="6438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763688" y="4221088"/>
            <a:ext cx="5832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6923087" cy="14398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6600" b="1" dirty="0" smtClean="0">
                <a:solidFill>
                  <a:srgbClr val="1C0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Měření času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832070"/>
            <a:ext cx="32851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Historie:</a:t>
            </a:r>
            <a:endParaRPr lang="cs-CZ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3917031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Sluneční hodiny</a:t>
            </a:r>
            <a:r>
              <a:rPr lang="cs-CZ" b="1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– asi od roku 3 500 př.n.l.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Vodní hodiny</a:t>
            </a:r>
            <a:r>
              <a:rPr lang="cs-CZ" b="1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– Egypt – asi 4 500 př.n.l.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Přesýpací hodiny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– středověk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První kyvadlové hodiny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– Ch. </a:t>
            </a:r>
            <a:r>
              <a:rPr lang="cs-CZ" dirty="0" err="1" smtClean="0">
                <a:solidFill>
                  <a:srgbClr val="040131"/>
                </a:solidFill>
                <a:latin typeface="Comic Sans MS" panose="030F0702030302020204" pitchFamily="66" charset="0"/>
              </a:rPr>
              <a:t>Huygens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- 1657 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Kolečkové hodiny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– 1760 dokončen vývoj</a:t>
            </a:r>
          </a:p>
          <a:p>
            <a:pPr marL="0" indent="0">
              <a:buNone/>
            </a:pP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3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Současnost:</a:t>
            </a:r>
            <a:endParaRPr lang="cs-CZ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Digitální hodiny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– princip – kmitání malého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             krystalu křemíku, které je vyvolané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             elektrickou energií z baterie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Atomové hodiny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- měří čas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na základě </a:t>
            </a:r>
            <a:endParaRPr lang="cs-CZ" dirty="0" smtClean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            rezonanční frekvence atomů</a:t>
            </a: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>
              <a:solidFill>
                <a:srgbClr val="1C036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60648"/>
            <a:ext cx="792088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z="2800" dirty="0" smtClean="0"/>
          </a:p>
          <a:p>
            <a:pPr marL="0" indent="0" eaLnBrk="1" hangingPunct="1">
              <a:buNone/>
              <a:defRPr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Digitální (číslicové) hodiny</a:t>
            </a:r>
          </a:p>
          <a:p>
            <a:pPr marL="0" indent="0" eaLnBrk="1" hangingPunct="1">
              <a:buNone/>
              <a:defRPr/>
            </a:pPr>
            <a:endParaRPr lang="cs-CZ" dirty="0" smtClean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Ručkové hodiny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2736304" cy="3808137"/>
          </a:xfrm>
        </p:spPr>
      </p:pic>
      <p:pic>
        <p:nvPicPr>
          <p:cNvPr id="2" name="Zástupný symbol pro obsah 1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608513" cy="3456386"/>
          </a:xfrm>
        </p:spPr>
      </p:pic>
    </p:spTree>
    <p:extLst>
      <p:ext uri="{BB962C8B-B14F-4D97-AF65-F5344CB8AC3E}">
        <p14:creationId xmlns:p14="http://schemas.microsoft.com/office/powerpoint/2010/main" val="407774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229600" cy="218598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K přesnému měření doby trvání krátkých dějů se užívají </a:t>
            </a:r>
            <a:r>
              <a:rPr lang="cs-CZ" b="1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stopky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– ručkové nebo digitální</a:t>
            </a:r>
            <a:endParaRPr lang="cs-CZ" u="sng" dirty="0" smtClean="0">
              <a:solidFill>
                <a:srgbClr val="04013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2694306" cy="4568605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42884"/>
            <a:ext cx="3061397" cy="4038497"/>
          </a:xfrm>
        </p:spPr>
      </p:pic>
    </p:spTree>
    <p:extLst>
      <p:ext uri="{BB962C8B-B14F-4D97-AF65-F5344CB8AC3E}">
        <p14:creationId xmlns:p14="http://schemas.microsoft.com/office/powerpoint/2010/main" val="25472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79512" y="260648"/>
            <a:ext cx="8712968" cy="352839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800" b="1" u="sng" dirty="0" smtClean="0">
                <a:solidFill>
                  <a:srgbClr val="050135"/>
                </a:solidFill>
                <a:latin typeface="Comic Sans MS" panose="030F0702030302020204" pitchFamily="66" charset="0"/>
              </a:rPr>
              <a:t>Metronom</a:t>
            </a:r>
            <a:r>
              <a:rPr lang="cs-CZ" sz="2800" dirty="0" smtClean="0">
                <a:solidFill>
                  <a:srgbClr val="050135"/>
                </a:solidFill>
                <a:latin typeface="Comic Sans MS" panose="030F0702030302020204" pitchFamily="66" charset="0"/>
              </a:rPr>
              <a:t> – používá se k odměřování stejných dob;</a:t>
            </a:r>
          </a:p>
          <a:p>
            <a:pPr marL="0" indent="0" eaLnBrk="1" hangingPunct="1">
              <a:buNone/>
              <a:defRPr/>
            </a:pPr>
            <a:r>
              <a:rPr lang="cs-CZ" sz="2800" dirty="0">
                <a:solidFill>
                  <a:srgbClr val="050135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rgbClr val="050135"/>
                </a:solidFill>
                <a:latin typeface="Comic Sans MS" panose="030F0702030302020204" pitchFamily="66" charset="0"/>
              </a:rPr>
              <a:t>                - měří čas pomocí zvukových signálů;</a:t>
            </a:r>
          </a:p>
          <a:p>
            <a:pPr marL="0" indent="0" eaLnBrk="1" hangingPunct="1">
              <a:buNone/>
              <a:defRPr/>
            </a:pPr>
            <a:r>
              <a:rPr lang="cs-CZ" sz="2800" dirty="0">
                <a:solidFill>
                  <a:srgbClr val="050135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rgbClr val="050135"/>
                </a:solidFill>
                <a:latin typeface="Comic Sans MS" panose="030F0702030302020204" pitchFamily="66" charset="0"/>
              </a:rPr>
              <a:t>                  signály lze nastavit </a:t>
            </a:r>
            <a:r>
              <a:rPr lang="cs-CZ" sz="28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na různé doby, </a:t>
            </a:r>
          </a:p>
          <a:p>
            <a:pPr marL="0" indent="0" eaLnBrk="1" hangingPunct="1">
              <a:buNone/>
              <a:defRPr/>
            </a:pPr>
            <a:r>
              <a:rPr lang="cs-CZ" sz="2800" dirty="0">
                <a:solidFill>
                  <a:srgbClr val="04013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                obvykle je doba mezi dvěma signály 1 s.</a:t>
            </a:r>
          </a:p>
          <a:p>
            <a:pPr marL="0" indent="0" eaLnBrk="1" hangingPunct="1">
              <a:buNone/>
              <a:defRPr/>
            </a:pPr>
            <a:r>
              <a:rPr lang="cs-CZ" sz="28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         </a:t>
            </a:r>
            <a:r>
              <a:rPr lang="cs-CZ" sz="2800" u="sng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Užívá se v hudbě </a:t>
            </a:r>
            <a:r>
              <a:rPr lang="cs-CZ" sz="28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ke stanovení tempa     </a:t>
            </a:r>
          </a:p>
          <a:p>
            <a:pPr marL="0" indent="0" eaLnBrk="1" hangingPunct="1">
              <a:buNone/>
              <a:defRPr/>
            </a:pPr>
            <a:r>
              <a:rPr lang="cs-CZ" sz="2800" dirty="0">
                <a:solidFill>
                  <a:srgbClr val="040131"/>
                </a:solidFill>
                <a:latin typeface="Comic Sans MS" panose="030F0702030302020204" pitchFamily="66" charset="0"/>
              </a:rPr>
              <a:t> </a:t>
            </a:r>
            <a:r>
              <a:rPr lang="cs-CZ" sz="28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        hraného díla.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2520280" cy="3035252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996952"/>
            <a:ext cx="3582837" cy="3672408"/>
          </a:xfrm>
        </p:spPr>
      </p:pic>
    </p:spTree>
    <p:extLst>
      <p:ext uri="{BB962C8B-B14F-4D97-AF65-F5344CB8AC3E}">
        <p14:creationId xmlns:p14="http://schemas.microsoft.com/office/powerpoint/2010/main" val="31334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Úloha:</a:t>
            </a:r>
            <a:endParaRPr lang="cs-CZ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8880"/>
            <a:ext cx="2664295" cy="3552393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334096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50135"/>
                </a:solidFill>
                <a:latin typeface="Comic Sans MS" panose="030F0702030302020204" pitchFamily="66" charset="0"/>
              </a:rPr>
              <a:t>Změř </a:t>
            </a:r>
            <a:r>
              <a:rPr lang="cs-CZ" dirty="0">
                <a:solidFill>
                  <a:srgbClr val="050135"/>
                </a:solidFill>
                <a:latin typeface="Comic Sans MS" panose="030F0702030302020204" pitchFamily="66" charset="0"/>
              </a:rPr>
              <a:t>sobě nebo </a:t>
            </a:r>
            <a:r>
              <a:rPr lang="cs-CZ" dirty="0" smtClean="0">
                <a:solidFill>
                  <a:srgbClr val="050135"/>
                </a:solidFill>
                <a:latin typeface="Comic Sans MS" panose="030F0702030302020204" pitchFamily="66" charset="0"/>
              </a:rPr>
              <a:t>spolužákovi počet tepů za minutu.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50135"/>
                </a:solidFill>
                <a:latin typeface="Comic Sans MS" panose="030F0702030302020204" pitchFamily="66" charset="0"/>
              </a:rPr>
              <a:t>Použij hodinky se sekundovou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50135"/>
                </a:solidFill>
                <a:latin typeface="Comic Sans MS" panose="030F0702030302020204" pitchFamily="66" charset="0"/>
              </a:rPr>
              <a:t>ručičkou nebo stopky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50135"/>
                </a:solidFill>
                <a:latin typeface="Comic Sans MS" panose="030F0702030302020204" pitchFamily="66" charset="0"/>
              </a:rPr>
              <a:t>na mobilním telefonu.</a:t>
            </a:r>
            <a:endParaRPr lang="cs-CZ" dirty="0">
              <a:solidFill>
                <a:srgbClr val="05013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endParaRPr lang="cs-CZ" sz="1800" dirty="0" smtClean="0">
              <a:hlinkClick r:id="rId2"/>
            </a:endParaRPr>
          </a:p>
          <a:p>
            <a:r>
              <a:rPr lang="cs-CZ" sz="1800" dirty="0" smtClean="0"/>
              <a:t>KOLÁŘOVÁ, Růžena a BOHUNĚK, Jiří. Fyzika pro 6. ročník základní školy. Dotisk 2. vydání. Nakladatelství  Prometheus, spol. s r. o., Praha 4, 2006 . Učebnice pro základní školy. ISBN 80-7196-146-5.</a:t>
            </a:r>
          </a:p>
          <a:p>
            <a:pPr>
              <a:buNone/>
            </a:pPr>
            <a:endParaRPr lang="cs-CZ" sz="1800" dirty="0" smtClean="0"/>
          </a:p>
          <a:p>
            <a:r>
              <a:rPr lang="cs-CZ" sz="1800" dirty="0" smtClean="0"/>
              <a:t>Zdroj obrázků: </a:t>
            </a:r>
            <a:r>
              <a:rPr lang="cs-CZ" sz="1800" smtClean="0"/>
              <a:t>vlastní tvorba.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971600" y="1340768"/>
            <a:ext cx="7200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9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241</Words>
  <Application>Microsoft Office PowerPoint</Application>
  <PresentationFormat>Předvádění na obrazovce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Měření času </vt:lpstr>
      <vt:lpstr>2. Měření času</vt:lpstr>
      <vt:lpstr>Historie:</vt:lpstr>
      <vt:lpstr>Současnost:</vt:lpstr>
      <vt:lpstr>Prezentace aplikace PowerPoint</vt:lpstr>
      <vt:lpstr>Prezentace aplikace PowerPoint</vt:lpstr>
      <vt:lpstr>Prezentace aplikace PowerPoint</vt:lpstr>
      <vt:lpstr>Úloha: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</dc:creator>
  <cp:lastModifiedBy>Eliška</cp:lastModifiedBy>
  <cp:revision>4</cp:revision>
  <dcterms:created xsi:type="dcterms:W3CDTF">2014-02-15T21:43:26Z</dcterms:created>
  <dcterms:modified xsi:type="dcterms:W3CDTF">2014-02-28T21:34:00Z</dcterms:modified>
</cp:coreProperties>
</file>