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FF"/>
    <a:srgbClr val="091625"/>
    <a:srgbClr val="CCFFFF"/>
    <a:srgbClr val="58267E"/>
    <a:srgbClr val="F7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Opakované měření délky </a:t>
            </a:r>
            <a:endParaRPr lang="cs-CZ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2012, prosinec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91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Opakované měření délky</a:t>
            </a:r>
            <a:endParaRPr lang="cs-CZ" sz="5400" b="1" dirty="0">
              <a:solidFill>
                <a:srgbClr val="091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Zástupný symbol pro obsah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609596" cy="42071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Hodnota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 měřené veličiny, která se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nejvíce blíží skutečné hodnotě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, se </a:t>
            </a:r>
          </a:p>
          <a:p>
            <a:pPr>
              <a:buNone/>
            </a:pP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určí pomocí </a:t>
            </a:r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</a:rPr>
              <a:t>aritmetického průměru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</a:rPr>
              <a:t>Aritmetický průměr</a:t>
            </a: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z více měření</a:t>
            </a:r>
          </a:p>
          <a:p>
            <a:pPr>
              <a:buNone/>
            </a:pP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vypočítáme, jestliže </a:t>
            </a: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sečteme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 všechny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změřené hodnoty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 a </a:t>
            </a: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vydělíme počtem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91625"/>
                </a:solidFill>
                <a:latin typeface="Comic Sans MS" pitchFamily="66" charset="0"/>
              </a:rPr>
              <a:t>měření</a:t>
            </a:r>
            <a:r>
              <a:rPr lang="cs-CZ" sz="3600" dirty="0" smtClean="0">
                <a:solidFill>
                  <a:srgbClr val="091625"/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endParaRPr lang="cs-CZ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21432"/>
              </p:ext>
            </p:extLst>
          </p:nvPr>
        </p:nvGraphicFramePr>
        <p:xfrm>
          <a:off x="4932040" y="476672"/>
          <a:ext cx="511869" cy="85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ovnice" r:id="rId3" imgW="139680" imgH="215640" progId="Equation.3">
                  <p:embed/>
                </p:oleObj>
              </mc:Choice>
              <mc:Fallback>
                <p:oleObj name="Rovnice" r:id="rId3" imgW="1396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76672"/>
                        <a:ext cx="511869" cy="854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5364088" cy="4023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</a:rPr>
              <a:t>Úloha 1:</a:t>
            </a:r>
            <a:endParaRPr lang="cs-CZ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2492">
            <a:off x="3225487" y="3090734"/>
            <a:ext cx="2028475" cy="356833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485740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Žáci změřili pětkrát délku stolu. 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Získali tyto hodnoty: </a:t>
            </a:r>
            <a:r>
              <a:rPr lang="cs-CZ" b="1" dirty="0" smtClean="0">
                <a:latin typeface="Comic Sans MS" pitchFamily="66" charset="0"/>
              </a:rPr>
              <a:t>120,8 cm, 121,0 cm, 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120,5 cm, 121,1 cm a 120,7 cm. 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Určete z těchto údajů průměrnou délku 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lavice.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Řešení: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611560" y="1340768"/>
          <a:ext cx="6886921" cy="339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Rovnice" r:id="rId3" imgW="2628720" imgH="1295280" progId="Equation.3">
                  <p:embed/>
                </p:oleObj>
              </mc:Choice>
              <mc:Fallback>
                <p:oleObj name="Rovnice" r:id="rId3" imgW="2628720" imgH="129528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6886921" cy="3393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39552" y="4365104"/>
            <a:ext cx="756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Comic Sans MS" pitchFamily="66" charset="0"/>
              </a:rPr>
              <a:t>Průměrná délka lavice je 120,8 cm.</a:t>
            </a:r>
            <a:endParaRPr lang="cs-CZ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Úloha 2: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Změřte s přesností na mm </a:t>
            </a:r>
            <a:r>
              <a:rPr lang="cs-CZ" b="1" dirty="0" smtClean="0">
                <a:latin typeface="Comic Sans MS" pitchFamily="66" charset="0"/>
              </a:rPr>
              <a:t>průměr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pingpongového míčku</a:t>
            </a:r>
            <a:r>
              <a:rPr lang="cs-CZ" dirty="0" smtClean="0">
                <a:latin typeface="Comic Sans MS" pitchFamily="66" charset="0"/>
              </a:rPr>
              <a:t>. Využijte obrázek. 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Měření opakujte pětkrát v různých 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místech stupnice měřidla.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Vypočítejte </a:t>
            </a:r>
            <a:r>
              <a:rPr lang="cs-CZ" b="1" dirty="0" smtClean="0">
                <a:latin typeface="Comic Sans MS" pitchFamily="66" charset="0"/>
              </a:rPr>
              <a:t>aritmetický průměr</a:t>
            </a:r>
            <a:r>
              <a:rPr lang="cs-CZ" dirty="0" smtClean="0">
                <a:latin typeface="Comic Sans MS" pitchFamily="66" charset="0"/>
              </a:rPr>
              <a:t> měření.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</a:t>
            </a:r>
            <a:r>
              <a:rPr lang="cs-CZ" sz="1800" smtClean="0"/>
              <a:t>vlastní tvorba.</a:t>
            </a:r>
            <a:endParaRPr lang="cs-CZ" sz="1800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181</Words>
  <Application>Microsoft Office PowerPoint</Application>
  <PresentationFormat>Předvádění na obrazovce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Rovnice</vt:lpstr>
      <vt:lpstr>Opakované měření délky </vt:lpstr>
      <vt:lpstr>Opakované měření délky</vt:lpstr>
      <vt:lpstr>Prezentace aplikace PowerPoint</vt:lpstr>
      <vt:lpstr>Prezentace aplikace PowerPoint</vt:lpstr>
      <vt:lpstr>Úloha 1:</vt:lpstr>
      <vt:lpstr>Řešení:</vt:lpstr>
      <vt:lpstr>Úloha 2: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Opakované měření délky</dc:title>
  <dc:creator>Eliška</dc:creator>
  <cp:lastModifiedBy>Eliška</cp:lastModifiedBy>
  <cp:revision>16</cp:revision>
  <dcterms:created xsi:type="dcterms:W3CDTF">2014-02-05T14:37:53Z</dcterms:created>
  <dcterms:modified xsi:type="dcterms:W3CDTF">2014-02-27T22:43:56Z</dcterms:modified>
</cp:coreProperties>
</file>