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0" r:id="rId7"/>
    <p:sldId id="265" r:id="rId8"/>
    <p:sldId id="261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Magnetické pole</a:t>
            </a:r>
            <a:endParaRPr lang="cs-CZ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02060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02060"/>
                </a:solidFill>
              </a:rPr>
              <a:t>2012, listopad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9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Pokus:</a:t>
            </a:r>
            <a:endParaRPr lang="cs-CZ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Do zavařovací sklenice nalijeme vodu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a olej. Přisypeme jemné železné 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piliny. Sklenici uzavřeme víčkem a 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protřepeme. Z boku přiložíme silnější</a:t>
            </a:r>
          </a:p>
          <a:p>
            <a:pPr>
              <a:buNone/>
            </a:pPr>
            <a:r>
              <a:rPr lang="cs-CZ" sz="3600" dirty="0" smtClean="0">
                <a:latin typeface="Comic Sans MS" pitchFamily="66" charset="0"/>
              </a:rPr>
              <a:t>magnet. Ve sklenici se vytvoří pěkný</a:t>
            </a:r>
          </a:p>
          <a:p>
            <a:pPr>
              <a:buNone/>
            </a:pPr>
            <a:r>
              <a:rPr lang="cs-CZ" sz="3600" dirty="0" smtClean="0">
                <a:solidFill>
                  <a:srgbClr val="C00000"/>
                </a:solidFill>
                <a:latin typeface="Comic Sans MS" pitchFamily="66" charset="0"/>
              </a:rPr>
              <a:t>magnetický strom</a:t>
            </a:r>
            <a:r>
              <a:rPr lang="cs-CZ" sz="3600" dirty="0" smtClean="0">
                <a:latin typeface="Comic Sans MS" pitchFamily="66" charset="0"/>
              </a:rPr>
              <a:t>.</a:t>
            </a:r>
          </a:p>
          <a:p>
            <a:endParaRPr lang="cs-CZ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</a:rPr>
              <a:t>Vysvětlení:</a:t>
            </a:r>
          </a:p>
          <a:p>
            <a:pPr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Piliny se zmagnetují a začnou se</a:t>
            </a:r>
          </a:p>
          <a:p>
            <a:pPr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shlukovat vějířovitě od pólů </a:t>
            </a:r>
          </a:p>
          <a:p>
            <a:pPr>
              <a:buNone/>
            </a:pPr>
            <a:r>
              <a:rPr lang="cs-CZ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magnetu.</a:t>
            </a:r>
          </a:p>
          <a:p>
            <a:pPr>
              <a:buNone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endParaRPr lang="cs-CZ" sz="3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Eliška\Desktop\Eliška\DUM\Vlastní obrázky archiv\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4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  <a:hlinkClick r:id="rId2"/>
            </a:endParaRP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vlastní tvorba.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magnet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4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764" y="548680"/>
            <a:ext cx="7772400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Magnetické pole</a:t>
            </a:r>
            <a:endParaRPr lang="cs-CZ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Magnetické pole, magnetování</a:t>
            </a:r>
            <a:endParaRPr lang="cs-CZ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42493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V okolí magnetu je 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magnetické pole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, které se projevuje silovým působením na jiné magnety a       na tělesa z feromagnetických látek. </a:t>
            </a:r>
            <a:endParaRPr lang="cs-CZ" sz="40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Působení magnetického pole     na magnetky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 descr="magnet (2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05678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032" y="90872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Účinky magnetického pole slábnou </a:t>
            </a:r>
          </a:p>
          <a:p>
            <a:pPr marL="0" indent="0"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se vzdáleností od magnetu.</a:t>
            </a:r>
          </a:p>
          <a:p>
            <a:endParaRPr lang="cs-CZ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452320" cy="1143000"/>
          </a:xfrm>
        </p:spPr>
        <p:txBody>
          <a:bodyPr>
            <a:noAutofit/>
          </a:bodyPr>
          <a:lstStyle/>
          <a:p>
            <a:pPr algn="l"/>
            <a:r>
              <a:rPr lang="cs-CZ" sz="4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Pokus</a:t>
            </a:r>
            <a:r>
              <a:rPr lang="cs-CZ" sz="4000" b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:</a:t>
            </a:r>
            <a:r>
              <a:rPr lang="cs-CZ" sz="4000" b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jak vyrobit magnet</a:t>
            </a:r>
            <a:r>
              <a:rPr lang="cs-CZ" sz="4000" b="1" dirty="0">
                <a:latin typeface="Comic Sans MS" pitchFamily="66" charset="0"/>
              </a:rPr>
              <a:t/>
            </a:r>
            <a:br>
              <a:rPr lang="cs-CZ" sz="4000" b="1" dirty="0">
                <a:latin typeface="Comic Sans MS" pitchFamily="66" charset="0"/>
              </a:rPr>
            </a:b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Ocelovou nezmagnetovanou tyč </a:t>
            </a:r>
          </a:p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přiblížíme k ocelovým špendlíkům – </a:t>
            </a:r>
          </a:p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žádný se nepřichytí. </a:t>
            </a:r>
          </a:p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Jestliže přiblížíme k opačnému </a:t>
            </a:r>
          </a:p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konci tyče pól magnetu, špendlíky se </a:t>
            </a:r>
          </a:p>
          <a:p>
            <a:pPr>
              <a:lnSpc>
                <a:spcPct val="90000"/>
              </a:lnSpc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přichytí.</a:t>
            </a:r>
          </a:p>
          <a:p>
            <a:pPr>
              <a:lnSpc>
                <a:spcPct val="90000"/>
              </a:lnSpc>
              <a:buNone/>
            </a:pPr>
            <a:r>
              <a:rPr lang="cs-CZ" sz="4000" b="1" dirty="0" smtClean="0">
                <a:latin typeface="Comic Sans MS" pitchFamily="66" charset="0"/>
                <a:cs typeface="Arial" pitchFamily="34" charset="0"/>
              </a:rPr>
              <a:t>Tyč se stala 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dočasným magnetem</a:t>
            </a: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241" y="339196"/>
            <a:ext cx="871296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Jev se nazývá </a:t>
            </a:r>
            <a:r>
              <a:rPr lang="cs-CZ" dirty="0" smtClean="0">
                <a:solidFill>
                  <a:srgbClr val="C00000"/>
                </a:solidFill>
                <a:latin typeface="Comic Sans MS" pitchFamily="66" charset="0"/>
              </a:rPr>
              <a:t>magnetizace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látky.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Zástupný symbol pro obsah 4" descr="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3078342" cy="4104456"/>
          </a:xfrm>
        </p:spPr>
      </p:pic>
      <p:pic>
        <p:nvPicPr>
          <p:cNvPr id="6" name="Obrázek 5" descr="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3075806" cy="410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35292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Zápis:</a:t>
            </a:r>
          </a:p>
          <a:p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Těleso z feromagnetické látky se  v magnetickém poli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zmagnetuje</a:t>
            </a: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, stává se magnetem.</a:t>
            </a:r>
          </a:p>
          <a:p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Ocel, která se zmagnetuje dočasně, se 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nazývá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magneticky měkká ocel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7358" y="1886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Ocel, která magnetické účinky neztrácí, se nazývá </a:t>
            </a:r>
            <a:r>
              <a:rPr lang="cs-CZ" sz="4000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magneticky tvrdá ocel</a:t>
            </a:r>
            <a:r>
              <a:rPr lang="cs-CZ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cs-CZ" sz="4000" dirty="0" smtClean="0">
                <a:latin typeface="Comic Sans MS" pitchFamily="66" charset="0"/>
                <a:cs typeface="Arial" pitchFamily="34" charset="0"/>
              </a:rPr>
              <a:t>Z té se vyrábějí 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trvalé magnety</a:t>
            </a:r>
            <a:r>
              <a:rPr lang="cs-CZ" sz="40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endParaRPr lang="cs-CZ" sz="3600" dirty="0"/>
          </a:p>
        </p:txBody>
      </p:sp>
      <p:pic>
        <p:nvPicPr>
          <p:cNvPr id="4" name="Obrázek 3" descr="magnet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946" y="3068960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257</Words>
  <Application>Microsoft Office PowerPoint</Application>
  <PresentationFormat>Předvádění na obrazovce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Magnetické pole</vt:lpstr>
      <vt:lpstr>Magnetické pole</vt:lpstr>
      <vt:lpstr>Magnetické pole, magnetování</vt:lpstr>
      <vt:lpstr>Působení magnetického pole     na magnetky</vt:lpstr>
      <vt:lpstr>Prezentace aplikace PowerPoint</vt:lpstr>
      <vt:lpstr>Pokus: jak vyrobit magnet </vt:lpstr>
      <vt:lpstr>Jev se nazývá magnetizace látky.</vt:lpstr>
      <vt:lpstr>Prezentace aplikace PowerPoint</vt:lpstr>
      <vt:lpstr>Prezentace aplikace PowerPoint</vt:lpstr>
      <vt:lpstr>Pokus: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Magnetické pole</dc:title>
  <dc:creator>Eliška</dc:creator>
  <cp:lastModifiedBy>Eliška</cp:lastModifiedBy>
  <cp:revision>31</cp:revision>
  <dcterms:created xsi:type="dcterms:W3CDTF">2014-02-02T18:24:11Z</dcterms:created>
  <dcterms:modified xsi:type="dcterms:W3CDTF">2014-02-27T22:13:17Z</dcterms:modified>
</cp:coreProperties>
</file>