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9" r:id="rId4"/>
    <p:sldId id="260" r:id="rId5"/>
    <p:sldId id="261" r:id="rId6"/>
    <p:sldId id="262" r:id="rId7"/>
    <p:sldId id="273" r:id="rId8"/>
    <p:sldId id="264" r:id="rId9"/>
    <p:sldId id="265" r:id="rId10"/>
    <p:sldId id="272" r:id="rId11"/>
    <p:sldId id="266" r:id="rId12"/>
    <p:sldId id="257" r:id="rId13"/>
    <p:sldId id="271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422"/>
    <a:srgbClr val="010203"/>
    <a:srgbClr val="0710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ker.com/cliparts/3/0/3/8/1194986541442028018e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Magnetické vlastnosti látek</a:t>
            </a:r>
            <a:endParaRPr lang="cs-CZ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1152128"/>
          </a:xfrm>
        </p:spPr>
        <p:txBody>
          <a:bodyPr/>
          <a:lstStyle/>
          <a:p>
            <a:r>
              <a:rPr lang="cs-CZ" sz="2000" dirty="0" smtClean="0">
                <a:solidFill>
                  <a:srgbClr val="002060"/>
                </a:solidFill>
              </a:rPr>
              <a:t>Autor: Mgr. Eliška Vokáčová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Gymnázium K. V. Raise, Hlinsko, Adámkova 55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2012, listopad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62" y="4218078"/>
            <a:ext cx="6438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1763688" y="4221088"/>
            <a:ext cx="5832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9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10203"/>
                </a:solidFill>
                <a:latin typeface="Comic Sans MS" pitchFamily="66" charset="0"/>
                <a:cs typeface="Arial" pitchFamily="34" charset="0"/>
              </a:rPr>
              <a:t>Tyčový magnet má dva různé póly –  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severní pól </a:t>
            </a:r>
            <a:r>
              <a:rPr lang="cs-CZ" sz="4000" dirty="0" smtClean="0">
                <a:solidFill>
                  <a:srgbClr val="010203"/>
                </a:solidFill>
                <a:latin typeface="Comic Sans MS" pitchFamily="66" charset="0"/>
                <a:cs typeface="Arial" pitchFamily="34" charset="0"/>
              </a:rPr>
              <a:t>(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N</a:t>
            </a:r>
            <a:r>
              <a:rPr lang="cs-CZ" sz="4000" dirty="0" smtClean="0">
                <a:solidFill>
                  <a:srgbClr val="010203"/>
                </a:solidFill>
                <a:latin typeface="Comic Sans MS" pitchFamily="66" charset="0"/>
                <a:cs typeface="Arial" pitchFamily="34" charset="0"/>
              </a:rPr>
              <a:t>) a 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jižní pól </a:t>
            </a:r>
            <a:r>
              <a:rPr lang="cs-CZ" sz="4000" dirty="0" smtClean="0">
                <a:solidFill>
                  <a:srgbClr val="010203"/>
                </a:solidFill>
                <a:latin typeface="Comic Sans MS" pitchFamily="66" charset="0"/>
                <a:cs typeface="Arial" pitchFamily="34" charset="0"/>
              </a:rPr>
              <a:t>(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S</a:t>
            </a:r>
            <a:r>
              <a:rPr lang="cs-CZ" sz="4000" dirty="0" smtClean="0">
                <a:solidFill>
                  <a:srgbClr val="010203"/>
                </a:solidFill>
                <a:latin typeface="Comic Sans MS" pitchFamily="66" charset="0"/>
                <a:cs typeface="Arial" pitchFamily="34" charset="0"/>
              </a:rPr>
              <a:t>). </a:t>
            </a:r>
          </a:p>
          <a:p>
            <a:r>
              <a:rPr lang="cs-CZ" sz="4000" dirty="0" smtClean="0">
                <a:solidFill>
                  <a:srgbClr val="010203"/>
                </a:solidFill>
                <a:latin typeface="Comic Sans MS" pitchFamily="66" charset="0"/>
                <a:cs typeface="Arial" pitchFamily="34" charset="0"/>
              </a:rPr>
              <a:t>Mezi póly leží 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netečné pásmo </a:t>
            </a:r>
            <a:r>
              <a:rPr lang="cs-CZ" sz="4000" dirty="0" smtClean="0">
                <a:solidFill>
                  <a:srgbClr val="010203"/>
                </a:solidFill>
                <a:latin typeface="Comic Sans MS" pitchFamily="66" charset="0"/>
                <a:cs typeface="Arial" pitchFamily="34" charset="0"/>
              </a:rPr>
              <a:t>magnetu.</a:t>
            </a:r>
          </a:p>
          <a:p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magnet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149080"/>
            <a:ext cx="3096344" cy="20162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03648" y="332656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Tyčový magnet</a:t>
            </a:r>
            <a:endParaRPr lang="cs-CZ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24476"/>
            <a:ext cx="8424937" cy="484273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931333" y="4748802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1879" y="1942277"/>
            <a:ext cx="18421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Netečné pásmo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7504" y="2522402"/>
            <a:ext cx="15568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Severní </a:t>
            </a:r>
            <a:r>
              <a:rPr lang="cs-CZ" sz="2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pól</a:t>
            </a:r>
            <a:endParaRPr lang="cs-CZ" sz="20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290246" y="2522402"/>
            <a:ext cx="12241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Jižní pól</a:t>
            </a:r>
            <a:endParaRPr lang="cs-CZ" sz="20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35845" grpId="0" animBg="1"/>
      <p:bldP spid="358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517632" cy="155679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Magnetické síly mezi magnety</a:t>
            </a:r>
            <a:endParaRPr lang="cs-CZ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Souhlasné póly</a:t>
            </a:r>
            <a:r>
              <a:rPr lang="cs-CZ" sz="4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magnetu se navzájem </a:t>
            </a:r>
            <a:r>
              <a:rPr lang="cs-CZ" sz="4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odpuzují</a:t>
            </a:r>
            <a:r>
              <a:rPr lang="cs-CZ" sz="4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endParaRPr lang="cs-CZ" sz="4000" dirty="0"/>
          </a:p>
        </p:txBody>
      </p:sp>
      <p:pic>
        <p:nvPicPr>
          <p:cNvPr id="6" name="Zástupný symbol pro obsah 7" descr="magnet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140968"/>
            <a:ext cx="523701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755576" y="548680"/>
            <a:ext cx="8229600" cy="3528391"/>
          </a:xfrm>
        </p:spPr>
        <p:txBody>
          <a:bodyPr/>
          <a:lstStyle/>
          <a:p>
            <a:endParaRPr lang="cs-CZ" dirty="0" smtClean="0"/>
          </a:p>
          <a:p>
            <a:r>
              <a:rPr lang="cs-CZ" sz="4000" u="sng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Nesouhlasné póly</a:t>
            </a:r>
            <a:r>
              <a:rPr lang="cs-CZ" sz="4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magnetu se navzájem </a:t>
            </a:r>
            <a:r>
              <a:rPr lang="cs-CZ" sz="4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přitahují</a:t>
            </a:r>
            <a:r>
              <a:rPr lang="cs-CZ" sz="4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11" name="Obrázek 10" descr="magnet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36913"/>
            <a:ext cx="482453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Síla, kterou na sebe navzájem</a:t>
            </a:r>
          </a:p>
          <a:p>
            <a:pPr>
              <a:buNone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působí póly magnetů a kterou</a:t>
            </a:r>
          </a:p>
          <a:p>
            <a:pPr>
              <a:buNone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magnety přitahují ocelové </a:t>
            </a:r>
          </a:p>
          <a:p>
            <a:pPr>
              <a:buNone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předměty, se nazývá </a:t>
            </a:r>
            <a:r>
              <a:rPr lang="cs-CZ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magnetická síla</a:t>
            </a: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cs-CZ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endParaRPr lang="cs-CZ" sz="1800" dirty="0" smtClean="0">
              <a:hlinkClick r:id="rId2"/>
            </a:endParaRPr>
          </a:p>
          <a:p>
            <a:r>
              <a:rPr lang="cs-CZ" sz="1800" dirty="0" smtClean="0"/>
              <a:t>KOLÁŘOVÁ, Růžena a BOHUNĚK, Jiří. Fyzika pro 6. ročník základní školy. Dotisk 2. vydání. Nakladatelství  Prometheus, spol. s r. o., Praha 4, 2006 . Učebnice pro základní školy. ISBN 80-7196-146-5.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Zdroj obrázků: vlastní tvorba.</a:t>
            </a:r>
            <a:endParaRPr lang="cs-CZ" sz="18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971600" y="1340768"/>
            <a:ext cx="7200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5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830065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Magnetické vlastnosti látek</a:t>
            </a:r>
            <a:endParaRPr lang="cs-CZ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Zástupný symbol pro obsah 3" descr="magnet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212976"/>
            <a:ext cx="2985019" cy="211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632848" cy="11430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Působení magnetů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784976" cy="4525963"/>
          </a:xfrm>
        </p:spPr>
        <p:txBody>
          <a:bodyPr/>
          <a:lstStyle/>
          <a:p>
            <a:r>
              <a:rPr lang="cs-CZ" sz="3600" dirty="0">
                <a:latin typeface="Comic Sans MS" pitchFamily="66" charset="0"/>
                <a:cs typeface="Arial" pitchFamily="34" charset="0"/>
              </a:rPr>
              <a:t>Názvy magnet a magnetismus pocházejí od názvu kraje  Magnesia, který leží na pobřeží Malé Asie (dnešní </a:t>
            </a:r>
            <a:r>
              <a:rPr lang="cs-CZ" sz="3600" dirty="0" smtClean="0">
                <a:latin typeface="Comic Sans MS" pitchFamily="66" charset="0"/>
                <a:cs typeface="Arial" pitchFamily="34" charset="0"/>
              </a:rPr>
              <a:t>Turecko). Tam </a:t>
            </a:r>
            <a:r>
              <a:rPr lang="cs-CZ" sz="3600" dirty="0">
                <a:latin typeface="Comic Sans MS" pitchFamily="66" charset="0"/>
                <a:cs typeface="Arial" pitchFamily="34" charset="0"/>
              </a:rPr>
              <a:t>se těžil nerost, který přitahoval železné </a:t>
            </a:r>
            <a:r>
              <a:rPr lang="cs-CZ" sz="3600" dirty="0" smtClean="0">
                <a:latin typeface="Comic Sans MS" pitchFamily="66" charset="0"/>
                <a:cs typeface="Arial" pitchFamily="34" charset="0"/>
              </a:rPr>
              <a:t>předměty</a:t>
            </a:r>
            <a:r>
              <a:rPr lang="cs-CZ" sz="3600" dirty="0">
                <a:latin typeface="Comic Sans MS" pitchFamily="66" charset="0"/>
                <a:cs typeface="Arial" pitchFamily="34" charset="0"/>
              </a:rPr>
              <a:t>. </a:t>
            </a:r>
            <a:r>
              <a:rPr lang="cs-CZ" sz="3600" dirty="0" smtClean="0">
                <a:latin typeface="Comic Sans MS" pitchFamily="66" charset="0"/>
                <a:cs typeface="Arial" pitchFamily="34" charset="0"/>
              </a:rPr>
              <a:t>Dostal název </a:t>
            </a:r>
            <a:r>
              <a:rPr lang="cs-CZ" sz="3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magnetovec</a:t>
            </a:r>
            <a:r>
              <a:rPr lang="cs-CZ" dirty="0">
                <a:latin typeface="Comic Sans MS" pitchFamily="66" charset="0"/>
                <a:cs typeface="Arial" pitchFamily="34" charset="0"/>
              </a:rPr>
              <a:t>.</a:t>
            </a:r>
          </a:p>
        </p:txBody>
      </p:sp>
      <p:pic>
        <p:nvPicPr>
          <p:cNvPr id="5" name="Zástupný symbol pro obsah 4" descr="magnet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971348" y="3864669"/>
            <a:ext cx="2132663" cy="28455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3960440" cy="11430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cs-CZ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Magnety</a:t>
            </a:r>
          </a:p>
        </p:txBody>
      </p:sp>
      <p:pic>
        <p:nvPicPr>
          <p:cNvPr id="8" name="Zástupný symbol pro obsah 7" descr="magnet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4038600" cy="3028950"/>
          </a:xfrm>
        </p:spPr>
      </p:pic>
      <p:pic>
        <p:nvPicPr>
          <p:cNvPr id="9" name="Zástupný symbol pro obsah 8" descr="magnet (5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032448" cy="302433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Kde se </a:t>
            </a:r>
            <a:r>
              <a:rPr lang="cs-CZ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setkáváme s </a:t>
            </a:r>
            <a:r>
              <a:rPr lang="cs-CZ" sz="4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magnety?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049291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Comic Sans MS" pitchFamily="66" charset="0"/>
                <a:cs typeface="Arial" pitchFamily="34" charset="0"/>
              </a:rPr>
              <a:t>U zajištění dvířek u skříně</a:t>
            </a:r>
          </a:p>
          <a:p>
            <a:r>
              <a:rPr lang="cs-CZ" sz="3600" dirty="0">
                <a:latin typeface="Comic Sans MS" pitchFamily="66" charset="0"/>
                <a:cs typeface="Arial" pitchFamily="34" charset="0"/>
              </a:rPr>
              <a:t>U dveří chladničky</a:t>
            </a:r>
          </a:p>
          <a:p>
            <a:r>
              <a:rPr lang="cs-CZ" sz="3600" dirty="0">
                <a:latin typeface="Comic Sans MS" pitchFamily="66" charset="0"/>
                <a:cs typeface="Arial" pitchFamily="34" charset="0"/>
              </a:rPr>
              <a:t>Zavírání u kabelek na magnet</a:t>
            </a:r>
          </a:p>
          <a:p>
            <a:r>
              <a:rPr lang="cs-CZ" sz="3600" dirty="0" smtClean="0">
                <a:latin typeface="Comic Sans MS" pitchFamily="66" charset="0"/>
                <a:cs typeface="Arial" pitchFamily="34" charset="0"/>
              </a:rPr>
              <a:t>Přichycování </a:t>
            </a:r>
            <a:r>
              <a:rPr lang="cs-CZ" sz="3600" dirty="0">
                <a:latin typeface="Comic Sans MS" pitchFamily="66" charset="0"/>
                <a:cs typeface="Arial" pitchFamily="34" charset="0"/>
              </a:rPr>
              <a:t>předmětů na magnetickou tabuli,..</a:t>
            </a:r>
          </a:p>
          <a:p>
            <a:r>
              <a:rPr lang="cs-CZ" sz="3600" dirty="0">
                <a:latin typeface="Comic Sans MS" pitchFamily="66" charset="0"/>
                <a:cs typeface="Arial" pitchFamily="34" charset="0"/>
              </a:rPr>
              <a:t>Při hledání jehly,..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4525963"/>
          </a:xfrm>
        </p:spPr>
        <p:txBody>
          <a:bodyPr>
            <a:normAutofit lnSpcReduction="10000"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Magnet</a:t>
            </a:r>
            <a:r>
              <a:rPr lang="cs-CZ" sz="3600" dirty="0" smtClean="0">
                <a:latin typeface="Comic Sans MS" pitchFamily="66" charset="0"/>
                <a:cs typeface="Arial" pitchFamily="34" charset="0"/>
              </a:rPr>
              <a:t> přitahuje předměty ze </a:t>
            </a:r>
            <a:r>
              <a:rPr lang="cs-CZ" sz="3600" u="sng" dirty="0" smtClean="0">
                <a:latin typeface="Comic Sans MS" pitchFamily="66" charset="0"/>
                <a:cs typeface="Arial" pitchFamily="34" charset="0"/>
              </a:rPr>
              <a:t>železa</a:t>
            </a:r>
            <a:r>
              <a:rPr lang="cs-CZ" sz="3600" dirty="0" smtClean="0">
                <a:latin typeface="Comic Sans MS" pitchFamily="66" charset="0"/>
                <a:cs typeface="Arial" pitchFamily="34" charset="0"/>
              </a:rPr>
              <a:t>, z </a:t>
            </a:r>
            <a:r>
              <a:rPr lang="cs-CZ" sz="3600" u="sng" dirty="0" smtClean="0">
                <a:latin typeface="Comic Sans MS" pitchFamily="66" charset="0"/>
                <a:cs typeface="Arial" pitchFamily="34" charset="0"/>
              </a:rPr>
              <a:t>niklu</a:t>
            </a:r>
            <a:r>
              <a:rPr lang="cs-CZ" sz="3600" dirty="0" smtClean="0">
                <a:latin typeface="Comic Sans MS" pitchFamily="66" charset="0"/>
                <a:cs typeface="Arial" pitchFamily="34" charset="0"/>
              </a:rPr>
              <a:t> a </a:t>
            </a:r>
            <a:r>
              <a:rPr lang="cs-CZ" sz="3600" u="sng" dirty="0" smtClean="0">
                <a:latin typeface="Comic Sans MS" pitchFamily="66" charset="0"/>
                <a:cs typeface="Arial" pitchFamily="34" charset="0"/>
              </a:rPr>
              <a:t>kobaltu</a:t>
            </a:r>
            <a:r>
              <a:rPr lang="cs-CZ" sz="3600" dirty="0" smtClean="0">
                <a:latin typeface="Comic Sans MS" pitchFamily="66" charset="0"/>
                <a:cs typeface="Arial" pitchFamily="34" charset="0"/>
              </a:rPr>
              <a:t> – tyto látky se nazývají </a:t>
            </a:r>
            <a:r>
              <a:rPr lang="cs-CZ" sz="3600" b="1" u="sng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feromagnetické</a:t>
            </a:r>
            <a:r>
              <a:rPr lang="cs-CZ" sz="3600" dirty="0" smtClean="0">
                <a:latin typeface="Comic Sans MS" pitchFamily="66" charset="0"/>
                <a:cs typeface="Arial" pitchFamily="34" charset="0"/>
              </a:rPr>
              <a:t>.</a:t>
            </a:r>
          </a:p>
          <a:p>
            <a:r>
              <a:rPr lang="cs-CZ" sz="3600" dirty="0" smtClean="0">
                <a:latin typeface="Comic Sans MS" pitchFamily="66" charset="0"/>
                <a:cs typeface="Arial" pitchFamily="34" charset="0"/>
              </a:rPr>
              <a:t>Trvalé magnety jsou vyrobeny z tzv. </a:t>
            </a:r>
            <a:r>
              <a:rPr lang="cs-CZ" sz="3600" b="1" u="sng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feritů</a:t>
            </a:r>
            <a:r>
              <a:rPr lang="cs-CZ" sz="3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cs-CZ" sz="3600" dirty="0" smtClean="0">
                <a:latin typeface="Comic Sans MS" pitchFamily="66" charset="0"/>
                <a:cs typeface="Arial" pitchFamily="34" charset="0"/>
              </a:rPr>
              <a:t>(sloučeniny železa).</a:t>
            </a:r>
          </a:p>
          <a:p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Druhy: 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tyčový magnet, podkovovitý magnet, magnetka</a:t>
            </a: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cs-CZ" sz="3600" dirty="0" smtClean="0">
                <a:latin typeface="Comic Sans MS" pitchFamily="66" charset="0"/>
                <a:cs typeface="Arial" pitchFamily="34" charset="0"/>
              </a:rPr>
              <a:t> </a:t>
            </a:r>
            <a:endParaRPr lang="cs-CZ" sz="3600" dirty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Obrázek 3" descr="magnet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933056"/>
            <a:ext cx="3312368" cy="24842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3600" b="1" dirty="0" smtClean="0">
                <a:solidFill>
                  <a:srgbClr val="FF0000"/>
                </a:solidFill>
                <a:latin typeface="Comic Sans MS" pitchFamily="66" charset="0"/>
              </a:rPr>
              <a:t>Magnetka</a:t>
            </a:r>
            <a:endParaRPr lang="cs-CZ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cs-CZ" sz="3600" dirty="0" smtClean="0">
                <a:solidFill>
                  <a:srgbClr val="010203"/>
                </a:solidFill>
                <a:latin typeface="Comic Sans MS" pitchFamily="66" charset="0"/>
              </a:rPr>
              <a:t>tenký magnet zhotovený z tenkého plíšku otáčivý kolem osy;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rgbClr val="010203"/>
                </a:solidFill>
                <a:latin typeface="Comic Sans MS" pitchFamily="66" charset="0"/>
              </a:rPr>
              <a:t>používá se pro určování směru magnetické síly.</a:t>
            </a:r>
            <a:endParaRPr lang="cs-CZ" sz="3600" dirty="0">
              <a:solidFill>
                <a:srgbClr val="010203"/>
              </a:solidFill>
              <a:latin typeface="Comic Sans MS" pitchFamily="66" charset="0"/>
            </a:endParaRPr>
          </a:p>
        </p:txBody>
      </p:sp>
      <p:pic>
        <p:nvPicPr>
          <p:cNvPr id="4" name="Obrázek 3" descr="magnet (9) –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17032"/>
            <a:ext cx="7452320" cy="1703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Úkol 1: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Shromáždi různé předměty a zjisti,</a:t>
            </a:r>
          </a:p>
          <a:p>
            <a:pPr>
              <a:buNone/>
            </a:pP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které z nich jsou přitahovány magnetem.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Např.: tužka, papír, kružítko, guma, náušnice, 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   klíč, korek, dřevo, pravítko, kapesník,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   křída, šroub, plastové víčko</a:t>
            </a:r>
          </a:p>
          <a:p>
            <a:pPr>
              <a:buNone/>
            </a:pPr>
            <a:endParaRPr lang="cs-CZ" dirty="0" smtClean="0">
              <a:latin typeface="Comic Sans MS" pitchFamily="66" charset="0"/>
            </a:endParaRPr>
          </a:p>
          <a:p>
            <a:pPr>
              <a:buNone/>
            </a:pPr>
            <a:endParaRPr lang="cs-CZ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Úkol 2: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dirty="0" smtClean="0">
                <a:latin typeface="Comic Sans MS" pitchFamily="66" charset="0"/>
              </a:rPr>
              <a:t>Napiš alespoň 5 příkladů látek, které </a:t>
            </a:r>
          </a:p>
          <a:p>
            <a:pPr>
              <a:buNone/>
            </a:pPr>
            <a:r>
              <a:rPr lang="cs-CZ" sz="3600" dirty="0" smtClean="0">
                <a:latin typeface="Comic Sans MS" pitchFamily="66" charset="0"/>
              </a:rPr>
              <a:t>nejsou magnetem přitahovány. </a:t>
            </a:r>
          </a:p>
          <a:p>
            <a:pPr>
              <a:buNone/>
            </a:pPr>
            <a:r>
              <a:rPr lang="cs-CZ" sz="3600" dirty="0" smtClean="0">
                <a:solidFill>
                  <a:srgbClr val="FF0000"/>
                </a:solidFill>
                <a:latin typeface="Comic Sans MS" pitchFamily="66" charset="0"/>
              </a:rPr>
              <a:t>Řešení:</a:t>
            </a:r>
          </a:p>
          <a:p>
            <a:pPr>
              <a:buNone/>
            </a:pPr>
            <a:r>
              <a:rPr lang="cs-CZ" sz="3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cs-CZ" sz="3600" dirty="0" smtClean="0">
                <a:solidFill>
                  <a:srgbClr val="002060"/>
                </a:solidFill>
                <a:latin typeface="Comic Sans MS" pitchFamily="66" charset="0"/>
              </a:rPr>
              <a:t>např. papír, křída, stříbro, dřevo, </a:t>
            </a:r>
          </a:p>
          <a:p>
            <a:pPr>
              <a:buNone/>
            </a:pPr>
            <a:r>
              <a:rPr lang="cs-CZ" sz="3600" dirty="0" smtClean="0">
                <a:solidFill>
                  <a:srgbClr val="002060"/>
                </a:solidFill>
                <a:latin typeface="Comic Sans MS" pitchFamily="66" charset="0"/>
              </a:rPr>
              <a:t>   plast, guma, …</a:t>
            </a:r>
          </a:p>
          <a:p>
            <a:pPr>
              <a:buNone/>
            </a:pPr>
            <a:r>
              <a:rPr lang="cs-CZ" sz="36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</a:p>
          <a:p>
            <a:endParaRPr lang="cs-CZ" sz="3600" dirty="0" smtClean="0">
              <a:latin typeface="Comic Sans MS" pitchFamily="66" charset="0"/>
            </a:endParaRPr>
          </a:p>
          <a:p>
            <a:endParaRPr lang="cs-CZ" sz="3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362</Words>
  <Application>Microsoft Office PowerPoint</Application>
  <PresentationFormat>Předvádění na obrazovce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Magnetické vlastnosti látek</vt:lpstr>
      <vt:lpstr>Magnetické vlastnosti látek</vt:lpstr>
      <vt:lpstr>Působení magnetů</vt:lpstr>
      <vt:lpstr>Magnety</vt:lpstr>
      <vt:lpstr>Kde se setkáváme s magnety?</vt:lpstr>
      <vt:lpstr>Prezentace aplikace PowerPoint</vt:lpstr>
      <vt:lpstr>Prezentace aplikace PowerPoint</vt:lpstr>
      <vt:lpstr>Úkol 1:</vt:lpstr>
      <vt:lpstr>Úkol 2:</vt:lpstr>
      <vt:lpstr>Prezentace aplikace PowerPoint</vt:lpstr>
      <vt:lpstr>Prezentace aplikace PowerPoint</vt:lpstr>
      <vt:lpstr>Magnetické síly mezi magnety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41</cp:revision>
  <dcterms:created xsi:type="dcterms:W3CDTF">2014-01-25T17:49:34Z</dcterms:created>
  <dcterms:modified xsi:type="dcterms:W3CDTF">2014-02-27T22:09:03Z</dcterms:modified>
</cp:coreProperties>
</file>